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73606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933056"/>
            <a:ext cx="52959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62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12879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214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28092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05" y="4509120"/>
            <a:ext cx="81613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39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714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Presentazione su schermo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Puli</dc:creator>
  <cp:lastModifiedBy>caterina cortese</cp:lastModifiedBy>
  <cp:revision>3</cp:revision>
  <dcterms:created xsi:type="dcterms:W3CDTF">2014-12-12T05:53:56Z</dcterms:created>
  <dcterms:modified xsi:type="dcterms:W3CDTF">2014-12-22T14:57:32Z</dcterms:modified>
</cp:coreProperties>
</file>